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9"/>
  </p:normalViewPr>
  <p:slideViewPr>
    <p:cSldViewPr snapToGrid="0">
      <p:cViewPr varScale="1">
        <p:scale>
          <a:sx n="51" d="100"/>
          <a:sy n="51" d="100"/>
        </p:scale>
        <p:origin x="4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&amp;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1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</a:lstStyle>
          <a:p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タイトルテキスト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2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3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タイトルテキスト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タイトルテキスト</a:t>
            </a:r>
          </a:p>
        </p:txBody>
      </p:sp>
      <p:sp>
        <p:nvSpPr>
          <p:cNvPr id="40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4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57" name="本文レベル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67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532204087_1355x1355.jpg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532241774_2880x1920.jpg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タイトルテキスト</a:t>
            </a:r>
          </a:p>
        </p:txBody>
      </p:sp>
      <p:sp>
        <p:nvSpPr>
          <p:cNvPr id="3" name="本文レベル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nacondaのインストール"/>
          <p:cNvSpPr txBox="1">
            <a:spLocks noGrp="1"/>
          </p:cNvSpPr>
          <p:nvPr>
            <p:ph type="ctrTitle"/>
          </p:nvPr>
        </p:nvSpPr>
        <p:spPr>
          <a:xfrm>
            <a:off x="1778000" y="-135020"/>
            <a:ext cx="20828000" cy="4648201"/>
          </a:xfrm>
          <a:prstGeom prst="rect">
            <a:avLst/>
          </a:prstGeom>
        </p:spPr>
        <p:txBody>
          <a:bodyPr/>
          <a:lstStyle/>
          <a:p>
            <a:r>
              <a:t>anacondaのインストール</a:t>
            </a:r>
          </a:p>
        </p:txBody>
      </p:sp>
      <p:sp>
        <p:nvSpPr>
          <p:cNvPr id="120" name="2022/06/02実施"/>
          <p:cNvSpPr txBox="1"/>
          <p:nvPr/>
        </p:nvSpPr>
        <p:spPr>
          <a:xfrm>
            <a:off x="17350581" y="11178462"/>
            <a:ext cx="344271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2022/06/02実施</a:t>
            </a:r>
          </a:p>
        </p:txBody>
      </p:sp>
      <p:sp>
        <p:nvSpPr>
          <p:cNvPr id="121" name="四角形"/>
          <p:cNvSpPr txBox="1"/>
          <p:nvPr/>
        </p:nvSpPr>
        <p:spPr>
          <a:xfrm>
            <a:off x="1436977" y="2846920"/>
            <a:ext cx="20828001" cy="46482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pPr>
              <a:defRPr sz="11200"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22" name="Windowsでanacondaのインストールがうまくいかない人はWinpythonのインストールを行ってください。"/>
          <p:cNvSpPr txBox="1"/>
          <p:nvPr/>
        </p:nvSpPr>
        <p:spPr>
          <a:xfrm>
            <a:off x="2337406" y="8276719"/>
            <a:ext cx="1902714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Windowsでanacondaのインストールがうまくいかない人はWinpythonのインストールを行ってください。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スクリーンショット 2022-06-03 16.53.33.png" descr="スクリーンショット 2022-06-03 16.53.3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039" y="3120867"/>
            <a:ext cx="11193668" cy="798517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許可をクリックします"/>
          <p:cNvSpPr txBox="1"/>
          <p:nvPr/>
        </p:nvSpPr>
        <p:spPr>
          <a:xfrm>
            <a:off x="9467850" y="1010632"/>
            <a:ext cx="54483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許可をクリックします</a:t>
            </a:r>
          </a:p>
        </p:txBody>
      </p:sp>
      <p:sp>
        <p:nvSpPr>
          <p:cNvPr id="158" name="楕円"/>
          <p:cNvSpPr/>
          <p:nvPr/>
        </p:nvSpPr>
        <p:spPr>
          <a:xfrm>
            <a:off x="12102867" y="8887019"/>
            <a:ext cx="1657022" cy="123028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スクリーンショット 2022-06-03 16.53.57.png" descr="スクリーンショット 2022-06-03 16.53.57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2438" y="3049057"/>
            <a:ext cx="11536488" cy="826438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61" name="続けるをクリックします"/>
          <p:cNvSpPr txBox="1"/>
          <p:nvPr/>
        </p:nvSpPr>
        <p:spPr>
          <a:xfrm>
            <a:off x="9209150" y="1010632"/>
            <a:ext cx="596569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続けるをクリックします</a:t>
            </a:r>
          </a:p>
        </p:txBody>
      </p:sp>
      <p:sp>
        <p:nvSpPr>
          <p:cNvPr id="162" name="楕円"/>
          <p:cNvSpPr/>
          <p:nvPr/>
        </p:nvSpPr>
        <p:spPr>
          <a:xfrm>
            <a:off x="15542837" y="10291088"/>
            <a:ext cx="1657022" cy="123028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スクリーンショット 2022-06-03 16.54.11.png" descr="スクリーンショット 2022-06-03 16.54.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176" y="2881356"/>
            <a:ext cx="12063648" cy="8644643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続けるをクリックします"/>
          <p:cNvSpPr txBox="1"/>
          <p:nvPr/>
        </p:nvSpPr>
        <p:spPr>
          <a:xfrm>
            <a:off x="9209150" y="1010632"/>
            <a:ext cx="596569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続けるをクリックします</a:t>
            </a:r>
          </a:p>
        </p:txBody>
      </p:sp>
      <p:sp>
        <p:nvSpPr>
          <p:cNvPr id="166" name="楕円"/>
          <p:cNvSpPr/>
          <p:nvPr/>
        </p:nvSpPr>
        <p:spPr>
          <a:xfrm>
            <a:off x="16315075" y="10478298"/>
            <a:ext cx="1657022" cy="123028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スクリーンショット 2022-06-03 16.54.25.png" descr="スクリーンショット 2022-06-03 16.54.25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9468" y="3193951"/>
            <a:ext cx="11625064" cy="833849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69" name="続けるをクリックします"/>
          <p:cNvSpPr txBox="1"/>
          <p:nvPr/>
        </p:nvSpPr>
        <p:spPr>
          <a:xfrm>
            <a:off x="9209150" y="1010632"/>
            <a:ext cx="596569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続けるをクリックします</a:t>
            </a:r>
          </a:p>
        </p:txBody>
      </p:sp>
      <p:sp>
        <p:nvSpPr>
          <p:cNvPr id="170" name="楕円"/>
          <p:cNvSpPr/>
          <p:nvPr/>
        </p:nvSpPr>
        <p:spPr>
          <a:xfrm>
            <a:off x="16315075" y="10478298"/>
            <a:ext cx="1657022" cy="123028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スクリーンショット 2022-06-03 16.54.41.png" descr="スクリーンショット 2022-06-03 16.54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729" y="3280077"/>
            <a:ext cx="12515432" cy="8933846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同意する、をクリックします"/>
          <p:cNvSpPr txBox="1"/>
          <p:nvPr/>
        </p:nvSpPr>
        <p:spPr>
          <a:xfrm>
            <a:off x="8667749" y="1010632"/>
            <a:ext cx="70485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同意する、をクリックします</a:t>
            </a:r>
          </a:p>
        </p:txBody>
      </p:sp>
      <p:sp>
        <p:nvSpPr>
          <p:cNvPr id="174" name="楕円"/>
          <p:cNvSpPr/>
          <p:nvPr/>
        </p:nvSpPr>
        <p:spPr>
          <a:xfrm>
            <a:off x="15589639" y="8325392"/>
            <a:ext cx="1657022" cy="123028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スクリーンショット 2022-06-03 16.54.54.png" descr="スクリーンショット 2022-06-03 16.54.54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599" y="3172093"/>
            <a:ext cx="11253193" cy="805091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インストール、をクリックします"/>
          <p:cNvSpPr txBox="1"/>
          <p:nvPr/>
        </p:nvSpPr>
        <p:spPr>
          <a:xfrm>
            <a:off x="8150352" y="1010632"/>
            <a:ext cx="8083297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インストール、をクリックします</a:t>
            </a:r>
          </a:p>
        </p:txBody>
      </p:sp>
      <p:sp>
        <p:nvSpPr>
          <p:cNvPr id="178" name="楕円"/>
          <p:cNvSpPr/>
          <p:nvPr/>
        </p:nvSpPr>
        <p:spPr>
          <a:xfrm>
            <a:off x="16010859" y="10197484"/>
            <a:ext cx="1657022" cy="123028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スクリーンショット 2022-06-03 16.55.09.png" descr="スクリーンショット 2022-06-03 16.55.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550" y="3299805"/>
            <a:ext cx="11788900" cy="889439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パスワードもしくはTouch IDをクリックします"/>
          <p:cNvSpPr txBox="1"/>
          <p:nvPr/>
        </p:nvSpPr>
        <p:spPr>
          <a:xfrm>
            <a:off x="6360261" y="1010632"/>
            <a:ext cx="11663478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パスワードもしくはTouch IDをクリックします</a:t>
            </a:r>
          </a:p>
        </p:txBody>
      </p:sp>
      <p:sp>
        <p:nvSpPr>
          <p:cNvPr id="182" name="楕円"/>
          <p:cNvSpPr/>
          <p:nvPr/>
        </p:nvSpPr>
        <p:spPr>
          <a:xfrm>
            <a:off x="9996764" y="7295741"/>
            <a:ext cx="4390472" cy="123028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スクリーンショット 2022-06-03 16.57.29.png" descr="スクリーンショット 2022-06-03 16.57.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182" y="2852743"/>
            <a:ext cx="12289636" cy="935688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5" name="OK、をクリックします"/>
          <p:cNvSpPr txBox="1"/>
          <p:nvPr/>
        </p:nvSpPr>
        <p:spPr>
          <a:xfrm>
            <a:off x="9303029" y="1010632"/>
            <a:ext cx="5777942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OK、をクリックします</a:t>
            </a:r>
          </a:p>
        </p:txBody>
      </p:sp>
      <p:sp>
        <p:nvSpPr>
          <p:cNvPr id="186" name="楕円"/>
          <p:cNvSpPr/>
          <p:nvPr/>
        </p:nvSpPr>
        <p:spPr>
          <a:xfrm>
            <a:off x="12524089" y="6242860"/>
            <a:ext cx="1657021" cy="123028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スクリーンショット 2022-06-03 16.57.58.png" descr="スクリーンショット 2022-06-03 16.57.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459" y="2642000"/>
            <a:ext cx="12421082" cy="892388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9" name="続けるをクリックします"/>
          <p:cNvSpPr txBox="1"/>
          <p:nvPr/>
        </p:nvSpPr>
        <p:spPr>
          <a:xfrm>
            <a:off x="9209150" y="1010632"/>
            <a:ext cx="596569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続けるをクリックします</a:t>
            </a:r>
          </a:p>
        </p:txBody>
      </p:sp>
      <p:sp>
        <p:nvSpPr>
          <p:cNvPr id="190" name="楕円"/>
          <p:cNvSpPr/>
          <p:nvPr/>
        </p:nvSpPr>
        <p:spPr>
          <a:xfrm>
            <a:off x="16385278" y="10478298"/>
            <a:ext cx="1657022" cy="123028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スクリーンショット 2022-06-03 16.58.13.png" descr="スクリーンショット 2022-06-03 16.58.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705" y="2843749"/>
            <a:ext cx="12932590" cy="9371442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閉じる、をクリックします"/>
          <p:cNvSpPr txBox="1"/>
          <p:nvPr/>
        </p:nvSpPr>
        <p:spPr>
          <a:xfrm>
            <a:off x="8934449" y="1010632"/>
            <a:ext cx="65151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閉じる、をクリックします</a:t>
            </a:r>
          </a:p>
        </p:txBody>
      </p:sp>
      <p:sp>
        <p:nvSpPr>
          <p:cNvPr id="194" name="楕円"/>
          <p:cNvSpPr/>
          <p:nvPr/>
        </p:nvSpPr>
        <p:spPr>
          <a:xfrm>
            <a:off x="16759697" y="10922920"/>
            <a:ext cx="1657022" cy="1230279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ttps://www.anaconda.com/products/distribution"/>
          <p:cNvSpPr txBox="1"/>
          <p:nvPr/>
        </p:nvSpPr>
        <p:spPr>
          <a:xfrm>
            <a:off x="7003922" y="1907292"/>
            <a:ext cx="10376155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https://www.anaconda.com/products/distribution</a:t>
            </a:r>
          </a:p>
        </p:txBody>
      </p:sp>
      <p:pic>
        <p:nvPicPr>
          <p:cNvPr id="125" name="スクリーンショット 2022-06-03 16.49.40.png" descr="スクリーンショット 2022-06-03 16.49.4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9100" y="2843353"/>
            <a:ext cx="15925800" cy="10121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26" name="下記URLからanacondaのダウンロードサイトに移動します"/>
          <p:cNvSpPr txBox="1"/>
          <p:nvPr/>
        </p:nvSpPr>
        <p:spPr>
          <a:xfrm>
            <a:off x="4801933" y="556713"/>
            <a:ext cx="14780134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下記URLからanacondaのダウンロードサイトに移動します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スクリーンショット 2022-06-03 16.49.40.png" descr="スクリーンショット 2022-06-03 16.49.4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9100" y="2164720"/>
            <a:ext cx="15925800" cy="10121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29" name="楕円"/>
          <p:cNvSpPr/>
          <p:nvPr/>
        </p:nvSpPr>
        <p:spPr>
          <a:xfrm>
            <a:off x="14045162" y="5180341"/>
            <a:ext cx="4478232" cy="2233238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30" name="Downloadをクリックします"/>
          <p:cNvSpPr txBox="1"/>
          <p:nvPr/>
        </p:nvSpPr>
        <p:spPr>
          <a:xfrm>
            <a:off x="8592807" y="556713"/>
            <a:ext cx="7198386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Downloadをクリックします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スクリーンショット 2022-06-03 16.50.00.png" descr="スクリーンショット 2022-06-03 16.50.0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7065" y="2050735"/>
            <a:ext cx="15925801" cy="100457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33" name="許可をクリックします"/>
          <p:cNvSpPr txBox="1"/>
          <p:nvPr/>
        </p:nvSpPr>
        <p:spPr>
          <a:xfrm>
            <a:off x="9467850" y="556713"/>
            <a:ext cx="54483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許可をクリックします</a:t>
            </a:r>
          </a:p>
        </p:txBody>
      </p:sp>
      <p:sp>
        <p:nvSpPr>
          <p:cNvPr id="134" name="楕円"/>
          <p:cNvSpPr/>
          <p:nvPr/>
        </p:nvSpPr>
        <p:spPr>
          <a:xfrm>
            <a:off x="14162168" y="7109373"/>
            <a:ext cx="2032994" cy="1275254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スクリーンショット 2022-06-03 16.50.57.png" descr="スクリーンショット 2022-06-03 16.50.57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1087" y="2700704"/>
            <a:ext cx="15938501" cy="10134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37" name="楕円"/>
          <p:cNvSpPr/>
          <p:nvPr/>
        </p:nvSpPr>
        <p:spPr>
          <a:xfrm>
            <a:off x="16478882" y="2685715"/>
            <a:ext cx="3166305" cy="1026342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138" name="ダウンロードが終わるまで待ちます…"/>
          <p:cNvSpPr txBox="1"/>
          <p:nvPr/>
        </p:nvSpPr>
        <p:spPr>
          <a:xfrm>
            <a:off x="7405725" y="867995"/>
            <a:ext cx="9572550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/>
            </a:pPr>
            <a:r>
              <a:t>ダウンロードが終わるまで待ちます</a:t>
            </a:r>
          </a:p>
          <a:p>
            <a:pPr>
              <a:defRPr sz="4200"/>
            </a:pPr>
            <a:r>
              <a:t>(中央のメッセージは無視していいです)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スクリーンショット 2022-06-03 16.51.51.png" descr="スクリーンショット 2022-06-03 16.51.5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5406" y="2534664"/>
            <a:ext cx="17240804" cy="10424672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ダウンロードしたファイルをダブルクリックします"/>
          <p:cNvSpPr txBox="1"/>
          <p:nvPr/>
        </p:nvSpPr>
        <p:spPr>
          <a:xfrm>
            <a:off x="6027419" y="1010632"/>
            <a:ext cx="1232916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ダウンロードしたファイルをダブルクリックします</a:t>
            </a:r>
          </a:p>
        </p:txBody>
      </p:sp>
      <p:sp>
        <p:nvSpPr>
          <p:cNvPr id="142" name="楕円"/>
          <p:cNvSpPr/>
          <p:nvPr/>
        </p:nvSpPr>
        <p:spPr>
          <a:xfrm>
            <a:off x="16010859" y="3481354"/>
            <a:ext cx="4473662" cy="1230279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スクリーンショット 2022-06-03 16.52.14.png" descr="スクリーンショット 2022-06-03 16.52.14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180" y="2254018"/>
            <a:ext cx="16052801" cy="99568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45" name="許可をクリックします"/>
          <p:cNvSpPr txBox="1"/>
          <p:nvPr/>
        </p:nvSpPr>
        <p:spPr>
          <a:xfrm>
            <a:off x="9467850" y="1010632"/>
            <a:ext cx="54483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許可をクリックします</a:t>
            </a:r>
          </a:p>
        </p:txBody>
      </p:sp>
      <p:sp>
        <p:nvSpPr>
          <p:cNvPr id="146" name="楕円"/>
          <p:cNvSpPr/>
          <p:nvPr/>
        </p:nvSpPr>
        <p:spPr>
          <a:xfrm>
            <a:off x="12453884" y="7857369"/>
            <a:ext cx="1657022" cy="123028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スクリーンショット 2022-06-03 16.52.38.png" descr="スクリーンショット 2022-06-03 16.52.38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2178" y="2212647"/>
            <a:ext cx="16579644" cy="1047274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49" name="インストールをクリックします"/>
          <p:cNvSpPr txBox="1"/>
          <p:nvPr/>
        </p:nvSpPr>
        <p:spPr>
          <a:xfrm>
            <a:off x="8417052" y="1010632"/>
            <a:ext cx="7549897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インストールをクリックします</a:t>
            </a:r>
          </a:p>
        </p:txBody>
      </p:sp>
      <p:sp>
        <p:nvSpPr>
          <p:cNvPr id="150" name="楕円"/>
          <p:cNvSpPr/>
          <p:nvPr/>
        </p:nvSpPr>
        <p:spPr>
          <a:xfrm>
            <a:off x="13787750" y="7342544"/>
            <a:ext cx="1657022" cy="1230279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スクリーンショット 2022-06-03 16.53.04.png" descr="スクリーンショット 2022-06-03 16.53.04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965" y="2037411"/>
            <a:ext cx="15976601" cy="101092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53" name="パスワードもしくはTouch IDを入力します"/>
          <p:cNvSpPr txBox="1"/>
          <p:nvPr/>
        </p:nvSpPr>
        <p:spPr>
          <a:xfrm>
            <a:off x="6893661" y="1010632"/>
            <a:ext cx="10596678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パスワードもしくはTouch IDを入力します</a:t>
            </a:r>
          </a:p>
        </p:txBody>
      </p:sp>
      <p:sp>
        <p:nvSpPr>
          <p:cNvPr id="154" name="楕円"/>
          <p:cNvSpPr/>
          <p:nvPr/>
        </p:nvSpPr>
        <p:spPr>
          <a:xfrm>
            <a:off x="10020165" y="5938474"/>
            <a:ext cx="3050200" cy="123028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84</Words>
  <Application>Microsoft Macintosh PowerPoint</Application>
  <PresentationFormat>ユーザー設定</PresentationFormat>
  <Paragraphs>23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3" baseType="lpstr">
      <vt:lpstr>ヒラギノ角ゴ ProN W3</vt:lpstr>
      <vt:lpstr>ヒラギノ角ゴ ProN W6</vt:lpstr>
      <vt:lpstr>Helvetica Neue Light</vt:lpstr>
      <vt:lpstr>White</vt:lpstr>
      <vt:lpstr>anacondaのインストール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anacondaのインストール</dc:title>
  <dc:creator>takeakisudo</dc:creator>
  <cp:lastModifiedBy>Microsoft Office User</cp:lastModifiedBy>
  <cp:revision>4</cp:revision>
  <dcterms:modified xsi:type="dcterms:W3CDTF">2023-02-04T08:35:31Z</dcterms:modified>
</cp:coreProperties>
</file>